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7969b37b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7969b37b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7969b37b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57969b37b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7969b37b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7969b37b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57969b37b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57969b37b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7969b37b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57969b37b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57969b37b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57969b37b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7969b37b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7969b37b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7969b37b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57969b37b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7969b37b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7969b37b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7969b37b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7969b37b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57969b37b5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57969b37b5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7969b37b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7969b37b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7969b37b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7969b37b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7969b37b5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7969b37b5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7969b37b5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7969b37b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7969b37b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7969b37b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57969b37b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57969b37b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7969b37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7969b37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7969b37b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7969b37b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7969b37b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7969b37b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7969b37b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7969b37b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7969b37b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7969b37b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7969b37b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7969b37b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7969b37b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57969b37b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Relationship Id="rId4" Type="http://schemas.openxmlformats.org/officeDocument/2006/relationships/hyperlink" Target="https://www.youtube.com/playlist?list=PL_z_8CaSLPWekqhdCPmFohncHwz8TY2Go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Relationship Id="rId4" Type="http://schemas.openxmlformats.org/officeDocument/2006/relationships/hyperlink" Target="https://www.youtube.com/playlist?list=PLDV1Zeh2NRsDGO4--qE8yH72HFL1Km93P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DSA masterclass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Become a DSA expert + a good problem solver. Tips from experts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7160700" y="4597075"/>
            <a:ext cx="16716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30dayscoding.com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795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48769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5" name="Google Shape;11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8675" y="774125"/>
            <a:ext cx="3895975" cy="35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75" y="152400"/>
            <a:ext cx="3563169" cy="483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24"/>
          <p:cNvSpPr txBox="1"/>
          <p:nvPr/>
        </p:nvSpPr>
        <p:spPr>
          <a:xfrm>
            <a:off x="4257525" y="971100"/>
            <a:ext cx="4538700" cy="3201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Backtracking is v v important pattern / algo / etc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Used in real life use cases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Finding cheapest flights/shoes/etc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Finding fastest etc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UNDERSTAND THE PATTERN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Push, recurse, pop is a famous pattern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use the element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Recurse and solve for 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Then remove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every word and line from this.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675" y="152400"/>
            <a:ext cx="72606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318136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2936" y="152400"/>
            <a:ext cx="4193009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77410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7"/>
          <p:cNvSpPr txBox="1"/>
          <p:nvPr/>
        </p:nvSpPr>
        <p:spPr>
          <a:xfrm>
            <a:off x="5884250" y="1136725"/>
            <a:ext cx="3034200" cy="3025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The most important DFS problem - number of islands.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 a pen and paper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Make a diagram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Visualize how things are working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Iterate, change the number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Count the islands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Change it back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 it for all the indexes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157036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1836" y="152400"/>
            <a:ext cx="3529763" cy="286567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5461825" y="3192875"/>
            <a:ext cx="33600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ITERATIVE VS RECURSIVE</a:t>
            </a:r>
            <a:endParaRPr b="1"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SOLVE USING BOTH</a:t>
            </a:r>
            <a:endParaRPr b="1"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950" y="152400"/>
            <a:ext cx="3690780" cy="483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1" name="Google Shape;1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1230" y="152400"/>
            <a:ext cx="3566811" cy="4838698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804863"/>
            <a:ext cx="7620000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825" y="194200"/>
            <a:ext cx="4007384" cy="4838702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2" name="Google Shape;16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609" y="194200"/>
            <a:ext cx="3790554" cy="4838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651900" y="473850"/>
            <a:ext cx="7840200" cy="4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Important points</a:t>
            </a:r>
            <a:endParaRPr b="1" sz="22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DSA is about problem solving and not just leetcode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Use DSA as your advantage instead of complaining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No need for CP (right now) if you are not </a:t>
            </a:r>
            <a:r>
              <a:rPr lang="en"/>
              <a:t>confident</a:t>
            </a:r>
            <a:r>
              <a:rPr lang="en"/>
              <a:t> with 250+ questions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No need of a course if you know the basics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Stop pasting solutions and watching videos without TRYING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Stop comparing your journey to others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No, you don’t need to solve 1000 questions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No, you don’t have to be a born genius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cleared 40+ DSA interviews and you can too!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21328" cy="4838698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8" name="Google Shape;168;p32"/>
          <p:cNvSpPr txBox="1"/>
          <p:nvPr/>
        </p:nvSpPr>
        <p:spPr>
          <a:xfrm>
            <a:off x="6778600" y="1178525"/>
            <a:ext cx="2173200" cy="2799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https://www.youtube.com/playlist?list=PL_z_8CaSLPWekqhdCPmFohncHwz8TY2Go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Best DP playlist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hindi - codebix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742950"/>
            <a:ext cx="731520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992717" cy="483869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9" name="Google Shape;17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7517" y="152400"/>
            <a:ext cx="4201169" cy="4838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601" y="152400"/>
            <a:ext cx="4363402" cy="4838702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5" name="Google Shape;185;p35"/>
          <p:cNvSpPr txBox="1"/>
          <p:nvPr/>
        </p:nvSpPr>
        <p:spPr>
          <a:xfrm>
            <a:off x="4981550" y="1195250"/>
            <a:ext cx="3736200" cy="2006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Graphs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Searches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Finding something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Flights, comparison Qs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Coloring, visited, etc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Cyclic components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Connected components</a:t>
            </a:r>
            <a:endParaRPr sz="1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210876" cy="4838702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1" name="Google Shape;191;p36"/>
          <p:cNvSpPr txBox="1"/>
          <p:nvPr/>
        </p:nvSpPr>
        <p:spPr>
          <a:xfrm>
            <a:off x="4663950" y="1629875"/>
            <a:ext cx="3870000" cy="16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https://www.youtube.com/playlist?list=PLDV1Zeh2NRsDGO4--qE8yH72HFL1Km93P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William fiset - amazing graph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11205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7" name="Google Shape;197;p37"/>
          <p:cNvSpPr txBox="1"/>
          <p:nvPr/>
        </p:nvSpPr>
        <p:spPr>
          <a:xfrm>
            <a:off x="275825" y="4463350"/>
            <a:ext cx="8559000" cy="5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ADDITIONAL TOPICS - IMPORTANT</a:t>
            </a:r>
            <a:endParaRPr b="1"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027375" cy="4838697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3800" y="152400"/>
            <a:ext cx="3893532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742451" cy="483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7251" y="152400"/>
            <a:ext cx="3944348" cy="472683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912349" cy="452825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3926" y="152400"/>
            <a:ext cx="3437673" cy="4627134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016342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1142" y="152400"/>
            <a:ext cx="4670458" cy="4286713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" name="Google Shape;86;p18"/>
          <p:cNvSpPr txBox="1"/>
          <p:nvPr/>
        </p:nvSpPr>
        <p:spPr>
          <a:xfrm>
            <a:off x="4354675" y="4597075"/>
            <a:ext cx="45303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BINARY SEARCH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915505" cy="483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20"/>
          <p:cNvSpPr txBox="1"/>
          <p:nvPr/>
        </p:nvSpPr>
        <p:spPr>
          <a:xfrm>
            <a:off x="5290825" y="718825"/>
            <a:ext cx="3694500" cy="3602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RECURSION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 v v important topic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Read every line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Understand every pattern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basis for backtracking and DP - 2 very important topics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Don’t skip questions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Make notes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Solve 25+ problems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77600" cy="3575399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3" name="Google Shape;1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3036" y="152400"/>
            <a:ext cx="3948563" cy="35754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4" name="Google Shape;104;p21"/>
          <p:cNvSpPr txBox="1"/>
          <p:nvPr/>
        </p:nvSpPr>
        <p:spPr>
          <a:xfrm>
            <a:off x="250750" y="3903325"/>
            <a:ext cx="8308200" cy="9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READ AND UNDERSTAND PATTERNS.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Copy pasting doesn’t help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Reading doesn’t help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Understanding helps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